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60" r:id="rId5"/>
    <p:sldId id="259" r:id="rId6"/>
    <p:sldId id="261" r:id="rId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EA398B4-1996-40BF-90D7-E45CE70F82A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D5EFEE7-617F-4623-9F34-6CD58777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33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FEE7-617F-4623-9F34-6CD5877728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6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FEE7-617F-4623-9F34-6CD5877728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8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0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9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7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2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04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1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1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42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6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67535-8ABD-4F55-A8D3-2F1E0ACE419D}" type="datetimeFigureOut">
              <a:rPr lang="en-GB" smtClean="0"/>
              <a:t>22/08/2013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50F5-A041-4D38-BD66-68770B596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t-EE" sz="1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et-EE" sz="1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 laulumees, tule laulma Tartu Hansa Segakoori! </a:t>
            </a:r>
            <a:r>
              <a:rPr lang="et-EE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t-EE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t-EE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</a:t>
            </a:r>
            <a:r>
              <a:rPr lang="et-E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Proovid toimuvad kolmapäeviti kell 18.00-21.00.                www.hansasegakoor.ee </a:t>
            </a:r>
          </a:p>
          <a:p>
            <a:pPr algn="l">
              <a:lnSpc>
                <a:spcPct val="120000"/>
              </a:lnSpc>
            </a:pPr>
            <a:r>
              <a:rPr lang="et-EE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et-E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Tartu Jaan Poska Gümnaasiumis Vanemuise tn 35               Info Eva tel:  529 1451</a:t>
            </a:r>
            <a:endParaRPr lang="en-GB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6919" y="594928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Alustame juba 4. septembril!</a:t>
            </a:r>
            <a:endParaRPr lang="en-GB" sz="5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5333" y="48953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Meie dirigendid on </a:t>
            </a:r>
          </a:p>
          <a:p>
            <a:r>
              <a:rPr lang="et-E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 Kams ja Karin Herne</a:t>
            </a:r>
            <a:endParaRPr lang="en-GB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6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Käesoleval hooajal:</a:t>
            </a:r>
            <a:endParaRPr lang="en-GB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82851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61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/>
          <a:lstStyle/>
          <a:p>
            <a:r>
              <a:rPr lang="et-EE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t-E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õtame osa festivalist Hispaanias!</a:t>
            </a:r>
            <a:endParaRPr lang="en-GB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Käesoleval hooajal:</a:t>
            </a:r>
            <a:endParaRPr lang="en-GB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92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Käesoleval hooajal:</a:t>
            </a:r>
            <a:endParaRPr lang="en-GB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Korraldame kontserte ja laulame jälle koos teistega!</a:t>
            </a:r>
            <a:endParaRPr lang="en-GB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56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Käesoleval hooajal:</a:t>
            </a:r>
            <a:endParaRPr lang="en-GB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52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plaanis laululaagrid ja muud mõnusad ettevõtmised!</a:t>
            </a:r>
            <a:endParaRPr lang="en-GB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46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354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Kõike muud põnevat saad teada siis, kui tuled laulma meie koori!</a:t>
            </a:r>
            <a:endParaRPr lang="en-GB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Jääme pikisilmi ootama!</a:t>
            </a:r>
            <a:endParaRPr lang="en-GB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82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76</Words>
  <Application>Microsoft Office PowerPoint</Application>
  <PresentationFormat>On-screen Show (4:3)</PresentationFormat>
  <Paragraphs>16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Käesoleval hooajal:</vt:lpstr>
      <vt:lpstr>võtame osa festivalist Hispaanias!</vt:lpstr>
      <vt:lpstr>Käesoleval hooajal:</vt:lpstr>
      <vt:lpstr>Käesoleval hooajal: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 laulumees, tule laulma meie koori!</dc:title>
  <dc:creator>Eva</dc:creator>
  <cp:lastModifiedBy>Eva</cp:lastModifiedBy>
  <cp:revision>11</cp:revision>
  <dcterms:created xsi:type="dcterms:W3CDTF">2013-08-22T15:55:52Z</dcterms:created>
  <dcterms:modified xsi:type="dcterms:W3CDTF">2013-08-22T18:52:47Z</dcterms:modified>
</cp:coreProperties>
</file>